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0276800" cy="42799000"/>
  <p:notesSz cx="6858000" cy="9144000"/>
  <p:embeddedFontLst>
    <p:embeddedFont>
      <p:font typeface="Ping AR + LT 1" pitchFamily="2" charset="-78"/>
      <p:regular r:id="rId3"/>
      <p:bold r:id="rId4"/>
    </p:embeddedFont>
    <p:embeddedFont>
      <p:font typeface="Ping AR + LT 1 Bold" pitchFamily="2" charset="-78"/>
      <p:regular r:id="rId5"/>
      <p:bold r:id="rId6"/>
    </p:embeddedFont>
    <p:embeddedFont>
      <p:font typeface="Ping AR + LT 2 Heavy" pitchFamily="2" charset="-78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>
      <p:cViewPr>
        <p:scale>
          <a:sx n="40" d="100"/>
          <a:sy n="40" d="100"/>
        </p:scale>
        <p:origin x="11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401984" y="7271020"/>
            <a:ext cx="9953031" cy="1537173"/>
            <a:chOff x="0" y="0"/>
            <a:chExt cx="890675" cy="1375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0675" cy="137558"/>
            </a:xfrm>
            <a:custGeom>
              <a:avLst/>
              <a:gdLst/>
              <a:ahLst/>
              <a:cxnLst/>
              <a:rect l="l" t="t" r="r" b="b"/>
              <a:pathLst>
                <a:path w="890675" h="137558">
                  <a:moveTo>
                    <a:pt x="25669" y="0"/>
                  </a:moveTo>
                  <a:lnTo>
                    <a:pt x="865006" y="0"/>
                  </a:lnTo>
                  <a:cubicBezTo>
                    <a:pt x="879183" y="0"/>
                    <a:pt x="890675" y="11492"/>
                    <a:pt x="890675" y="25669"/>
                  </a:cubicBezTo>
                  <a:lnTo>
                    <a:pt x="890675" y="111889"/>
                  </a:lnTo>
                  <a:cubicBezTo>
                    <a:pt x="890675" y="118697"/>
                    <a:pt x="887971" y="125226"/>
                    <a:pt x="883157" y="130040"/>
                  </a:cubicBezTo>
                  <a:cubicBezTo>
                    <a:pt x="878343" y="134854"/>
                    <a:pt x="871814" y="137558"/>
                    <a:pt x="865006" y="137558"/>
                  </a:cubicBezTo>
                  <a:lnTo>
                    <a:pt x="25669" y="137558"/>
                  </a:lnTo>
                  <a:cubicBezTo>
                    <a:pt x="18861" y="137558"/>
                    <a:pt x="12332" y="134854"/>
                    <a:pt x="7518" y="130040"/>
                  </a:cubicBezTo>
                  <a:cubicBezTo>
                    <a:pt x="2704" y="125226"/>
                    <a:pt x="0" y="118697"/>
                    <a:pt x="0" y="111889"/>
                  </a:cubicBezTo>
                  <a:lnTo>
                    <a:pt x="0" y="25669"/>
                  </a:lnTo>
                  <a:cubicBezTo>
                    <a:pt x="0" y="18861"/>
                    <a:pt x="2704" y="12332"/>
                    <a:pt x="7518" y="7518"/>
                  </a:cubicBezTo>
                  <a:cubicBezTo>
                    <a:pt x="12332" y="2704"/>
                    <a:pt x="18861" y="0"/>
                    <a:pt x="25669" y="0"/>
                  </a:cubicBezTo>
                  <a:close/>
                </a:path>
              </a:pathLst>
            </a:custGeom>
            <a:solidFill>
              <a:srgbClr val="27B6BD">
                <a:alpha val="55686"/>
              </a:srgbClr>
            </a:solidFill>
          </p:spPr>
          <p:txBody>
            <a:bodyPr/>
            <a:lstStyle/>
            <a:p>
              <a:endParaRPr lang="en-S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890675" cy="26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0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154389" y="7271020"/>
            <a:ext cx="9953031" cy="1537173"/>
            <a:chOff x="0" y="0"/>
            <a:chExt cx="890675" cy="1375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90675" cy="137558"/>
            </a:xfrm>
            <a:custGeom>
              <a:avLst/>
              <a:gdLst/>
              <a:ahLst/>
              <a:cxnLst/>
              <a:rect l="l" t="t" r="r" b="b"/>
              <a:pathLst>
                <a:path w="890675" h="137558">
                  <a:moveTo>
                    <a:pt x="25669" y="0"/>
                  </a:moveTo>
                  <a:lnTo>
                    <a:pt x="865006" y="0"/>
                  </a:lnTo>
                  <a:cubicBezTo>
                    <a:pt x="879183" y="0"/>
                    <a:pt x="890675" y="11492"/>
                    <a:pt x="890675" y="25669"/>
                  </a:cubicBezTo>
                  <a:lnTo>
                    <a:pt x="890675" y="111889"/>
                  </a:lnTo>
                  <a:cubicBezTo>
                    <a:pt x="890675" y="118697"/>
                    <a:pt x="887971" y="125226"/>
                    <a:pt x="883157" y="130040"/>
                  </a:cubicBezTo>
                  <a:cubicBezTo>
                    <a:pt x="878343" y="134854"/>
                    <a:pt x="871814" y="137558"/>
                    <a:pt x="865006" y="137558"/>
                  </a:cubicBezTo>
                  <a:lnTo>
                    <a:pt x="25669" y="137558"/>
                  </a:lnTo>
                  <a:cubicBezTo>
                    <a:pt x="18861" y="137558"/>
                    <a:pt x="12332" y="134854"/>
                    <a:pt x="7518" y="130040"/>
                  </a:cubicBezTo>
                  <a:cubicBezTo>
                    <a:pt x="2704" y="125226"/>
                    <a:pt x="0" y="118697"/>
                    <a:pt x="0" y="111889"/>
                  </a:cubicBezTo>
                  <a:lnTo>
                    <a:pt x="0" y="25669"/>
                  </a:lnTo>
                  <a:cubicBezTo>
                    <a:pt x="0" y="18861"/>
                    <a:pt x="2704" y="12332"/>
                    <a:pt x="7518" y="7518"/>
                  </a:cubicBezTo>
                  <a:cubicBezTo>
                    <a:pt x="12332" y="2704"/>
                    <a:pt x="18861" y="0"/>
                    <a:pt x="25669" y="0"/>
                  </a:cubicBezTo>
                  <a:close/>
                </a:path>
              </a:pathLst>
            </a:custGeom>
            <a:solidFill>
              <a:srgbClr val="27B6BD">
                <a:alpha val="55686"/>
              </a:srgbClr>
            </a:solidFill>
          </p:spPr>
          <p:txBody>
            <a:bodyPr/>
            <a:lstStyle/>
            <a:p>
              <a:endParaRPr lang="en-S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23825"/>
              <a:ext cx="890675" cy="26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080"/>
                </a:lnSpc>
              </a:pPr>
              <a:endParaRPr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F8B6D7-2E66-C571-1907-4478E61AAE5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96122"/>
            <a:ext cx="30276000" cy="6879385"/>
            <a:chOff x="0" y="-96122"/>
            <a:chExt cx="30276000" cy="6879385"/>
          </a:xfrm>
        </p:grpSpPr>
        <p:grpSp>
          <p:nvGrpSpPr>
            <p:cNvPr id="3" name="Group 3"/>
            <p:cNvGrpSpPr>
              <a:grpSpLocks noGrp="1" noUngrp="1" noRot="1" noChangeAspect="1" noMove="1" noResize="1"/>
            </p:cNvGrpSpPr>
            <p:nvPr/>
          </p:nvGrpSpPr>
          <p:grpSpPr>
            <a:xfrm>
              <a:off x="124934" y="156352"/>
              <a:ext cx="30026132" cy="3228143"/>
              <a:chOff x="0" y="0"/>
              <a:chExt cx="13219506" cy="1421244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3219683" cy="1421257"/>
              </a:xfrm>
              <a:custGeom>
                <a:avLst/>
                <a:gdLst/>
                <a:ahLst/>
                <a:cxnLst/>
                <a:rect l="l" t="t" r="r" b="b"/>
                <a:pathLst>
                  <a:path w="13219683" h="1421257">
                    <a:moveTo>
                      <a:pt x="13219557" y="1421257"/>
                    </a:moveTo>
                    <a:lnTo>
                      <a:pt x="0" y="1421257"/>
                    </a:lnTo>
                    <a:lnTo>
                      <a:pt x="0" y="411607"/>
                    </a:lnTo>
                    <a:cubicBezTo>
                      <a:pt x="0" y="184277"/>
                      <a:pt x="184277" y="0"/>
                      <a:pt x="411607" y="0"/>
                    </a:cubicBezTo>
                    <a:lnTo>
                      <a:pt x="12808076" y="0"/>
                    </a:lnTo>
                    <a:cubicBezTo>
                      <a:pt x="13035406" y="0"/>
                      <a:pt x="13219683" y="184277"/>
                      <a:pt x="13219683" y="411607"/>
                    </a:cubicBezTo>
                    <a:close/>
                  </a:path>
                </a:pathLst>
              </a:custGeom>
              <a:solidFill>
                <a:srgbClr val="152D3A">
                  <a:alpha val="90980"/>
                </a:srgbClr>
              </a:solidFill>
            </p:spPr>
            <p:txBody>
              <a:bodyPr/>
              <a:lstStyle/>
              <a:p>
                <a:endParaRPr lang="en-SA"/>
              </a:p>
            </p:txBody>
          </p:sp>
        </p:grpSp>
        <p:grpSp>
          <p:nvGrpSpPr>
            <p:cNvPr id="5" name="Group 5"/>
            <p:cNvGrpSpPr>
              <a:grpSpLocks noGrp="1" noUngrp="1" noRot="1" noChangeAspect="1" noMove="1" noResize="1"/>
            </p:cNvGrpSpPr>
            <p:nvPr/>
          </p:nvGrpSpPr>
          <p:grpSpPr>
            <a:xfrm rot="10800000">
              <a:off x="124934" y="3384525"/>
              <a:ext cx="30026132" cy="3143542"/>
              <a:chOff x="0" y="0"/>
              <a:chExt cx="13219506" cy="1421244"/>
            </a:xfrm>
          </p:grpSpPr>
          <p:sp>
            <p:nvSpPr>
              <p:cNvPr id="6" name="Freeform 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3219683" cy="1421257"/>
              </a:xfrm>
              <a:custGeom>
                <a:avLst/>
                <a:gdLst/>
                <a:ahLst/>
                <a:cxnLst/>
                <a:rect l="l" t="t" r="r" b="b"/>
                <a:pathLst>
                  <a:path w="13219683" h="1421257">
                    <a:moveTo>
                      <a:pt x="13219557" y="1421257"/>
                    </a:moveTo>
                    <a:lnTo>
                      <a:pt x="0" y="1421257"/>
                    </a:lnTo>
                    <a:lnTo>
                      <a:pt x="0" y="411607"/>
                    </a:lnTo>
                    <a:cubicBezTo>
                      <a:pt x="0" y="184277"/>
                      <a:pt x="184277" y="0"/>
                      <a:pt x="411607" y="0"/>
                    </a:cubicBezTo>
                    <a:lnTo>
                      <a:pt x="12808076" y="0"/>
                    </a:lnTo>
                    <a:cubicBezTo>
                      <a:pt x="13035406" y="0"/>
                      <a:pt x="13219683" y="184277"/>
                      <a:pt x="13219683" y="411607"/>
                    </a:cubicBezTo>
                    <a:close/>
                  </a:path>
                </a:pathLst>
              </a:custGeom>
              <a:solidFill>
                <a:srgbClr val="152D3A">
                  <a:alpha val="90980"/>
                </a:srgbClr>
              </a:solidFill>
            </p:spPr>
            <p:txBody>
              <a:bodyPr/>
              <a:lstStyle/>
              <a:p>
                <a:endParaRPr lang="en-SA"/>
              </a:p>
            </p:txBody>
          </p:sp>
        </p:grp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6209" y="704217"/>
              <a:ext cx="5309796" cy="2986760"/>
            </a:xfrm>
            <a:custGeom>
              <a:avLst/>
              <a:gdLst/>
              <a:ahLst/>
              <a:cxnLst/>
              <a:rect l="l" t="t" r="r" b="b"/>
              <a:pathLst>
                <a:path w="5309796" h="2986760">
                  <a:moveTo>
                    <a:pt x="0" y="0"/>
                  </a:moveTo>
                  <a:lnTo>
                    <a:pt x="5309796" y="0"/>
                  </a:lnTo>
                  <a:lnTo>
                    <a:pt x="5309796" y="2986760"/>
                  </a:lnTo>
                  <a:lnTo>
                    <a:pt x="0" y="2986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7225" y="3932607"/>
              <a:ext cx="5807764" cy="1935921"/>
            </a:xfrm>
            <a:custGeom>
              <a:avLst/>
              <a:gdLst/>
              <a:ahLst/>
              <a:cxnLst/>
              <a:rect l="l" t="t" r="r" b="b"/>
              <a:pathLst>
                <a:path w="5807764" h="1935921">
                  <a:moveTo>
                    <a:pt x="0" y="0"/>
                  </a:moveTo>
                  <a:lnTo>
                    <a:pt x="5807764" y="0"/>
                  </a:lnTo>
                  <a:lnTo>
                    <a:pt x="5807764" y="1935922"/>
                  </a:lnTo>
                  <a:lnTo>
                    <a:pt x="0" y="1935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12" name="AutoShape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6987851" y="542583"/>
              <a:ext cx="45041" cy="5599256"/>
            </a:xfrm>
            <a:prstGeom prst="line">
              <a:avLst/>
            </a:prstGeom>
            <a:ln w="66675" cap="rnd">
              <a:gradFill>
                <a:gsLst>
                  <a:gs pos="0">
                    <a:srgbClr val="91D5D8">
                      <a:alpha val="100000"/>
                    </a:srgbClr>
                  </a:gs>
                  <a:gs pos="100000">
                    <a:srgbClr val="2A404C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23" name="Freeform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6122"/>
              <a:ext cx="1386209" cy="2850656"/>
            </a:xfrm>
            <a:custGeom>
              <a:avLst/>
              <a:gdLst/>
              <a:ahLst/>
              <a:cxnLst/>
              <a:rect l="l" t="t" r="r" b="b"/>
              <a:pathLst>
                <a:path w="1848279" h="3800875">
                  <a:moveTo>
                    <a:pt x="0" y="0"/>
                  </a:moveTo>
                  <a:lnTo>
                    <a:pt x="1848279" y="0"/>
                  </a:lnTo>
                  <a:lnTo>
                    <a:pt x="1848279" y="3800875"/>
                  </a:lnTo>
                  <a:lnTo>
                    <a:pt x="0" y="3800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124934" y="2110590"/>
              <a:ext cx="1386209" cy="2850656"/>
            </a:xfrm>
            <a:custGeom>
              <a:avLst/>
              <a:gdLst/>
              <a:ahLst/>
              <a:cxnLst/>
              <a:rect l="l" t="t" r="r" b="b"/>
              <a:pathLst>
                <a:path w="1848279" h="3800875">
                  <a:moveTo>
                    <a:pt x="1848279" y="3800875"/>
                  </a:moveTo>
                  <a:lnTo>
                    <a:pt x="0" y="3800875"/>
                  </a:lnTo>
                  <a:lnTo>
                    <a:pt x="0" y="0"/>
                  </a:lnTo>
                  <a:lnTo>
                    <a:pt x="1848279" y="0"/>
                  </a:lnTo>
                  <a:lnTo>
                    <a:pt x="1848279" y="3800875"/>
                  </a:lnTo>
                  <a:close/>
                </a:path>
              </a:pathLst>
            </a:custGeom>
            <a:blipFill>
              <a:blip r:embed="rId4">
                <a:alphaModFix amt="65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25" name="Freeform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214995"/>
              <a:ext cx="1386209" cy="2283494"/>
            </a:xfrm>
            <a:custGeom>
              <a:avLst/>
              <a:gdLst/>
              <a:ahLst/>
              <a:cxnLst/>
              <a:rect l="l" t="t" r="r" b="b"/>
              <a:pathLst>
                <a:path w="1848279" h="3800875">
                  <a:moveTo>
                    <a:pt x="0" y="0"/>
                  </a:moveTo>
                  <a:lnTo>
                    <a:pt x="1848279" y="0"/>
                  </a:lnTo>
                  <a:lnTo>
                    <a:pt x="1848279" y="3800875"/>
                  </a:lnTo>
                  <a:lnTo>
                    <a:pt x="0" y="3800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000"/>
              </a:blip>
              <a:stretch>
                <a:fillRect l="-74409" t="-172221" r="-561513" b="-43665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28764856" y="178910"/>
              <a:ext cx="1386209" cy="2438001"/>
            </a:xfrm>
            <a:custGeom>
              <a:avLst/>
              <a:gdLst/>
              <a:ahLst/>
              <a:cxnLst/>
              <a:rect l="l" t="t" r="r" b="b"/>
              <a:pathLst>
                <a:path w="1386209" h="2850656">
                  <a:moveTo>
                    <a:pt x="1386209" y="2850656"/>
                  </a:moveTo>
                  <a:lnTo>
                    <a:pt x="0" y="2850656"/>
                  </a:lnTo>
                  <a:lnTo>
                    <a:pt x="0" y="0"/>
                  </a:lnTo>
                  <a:lnTo>
                    <a:pt x="1386209" y="0"/>
                  </a:lnTo>
                  <a:lnTo>
                    <a:pt x="1386209" y="2850656"/>
                  </a:lnTo>
                  <a:close/>
                </a:path>
              </a:pathLst>
            </a:custGeom>
            <a:blipFill>
              <a:blip r:embed="rId4">
                <a:alphaModFix amt="65000"/>
              </a:blip>
              <a:stretch>
                <a:fillRect l="-74409" t="-161306" r="-561513" b="-34561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889791" y="1657634"/>
              <a:ext cx="1386209" cy="2850656"/>
            </a:xfrm>
            <a:custGeom>
              <a:avLst/>
              <a:gdLst/>
              <a:ahLst/>
              <a:cxnLst/>
              <a:rect l="l" t="t" r="r" b="b"/>
              <a:pathLst>
                <a:path w="1386209" h="2850656">
                  <a:moveTo>
                    <a:pt x="0" y="0"/>
                  </a:moveTo>
                  <a:lnTo>
                    <a:pt x="1386209" y="0"/>
                  </a:lnTo>
                  <a:lnTo>
                    <a:pt x="1386209" y="2850657"/>
                  </a:lnTo>
                  <a:lnTo>
                    <a:pt x="0" y="285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5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28" name="Freeform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28889791" y="3932607"/>
              <a:ext cx="1386209" cy="2850656"/>
            </a:xfrm>
            <a:custGeom>
              <a:avLst/>
              <a:gdLst/>
              <a:ahLst/>
              <a:cxnLst/>
              <a:rect l="l" t="t" r="r" b="b"/>
              <a:pathLst>
                <a:path w="1386209" h="2850656">
                  <a:moveTo>
                    <a:pt x="1386209" y="2850657"/>
                  </a:moveTo>
                  <a:lnTo>
                    <a:pt x="0" y="2850657"/>
                  </a:lnTo>
                  <a:lnTo>
                    <a:pt x="0" y="0"/>
                  </a:lnTo>
                  <a:lnTo>
                    <a:pt x="1386209" y="0"/>
                  </a:lnTo>
                  <a:lnTo>
                    <a:pt x="1386209" y="2850657"/>
                  </a:lnTo>
                  <a:close/>
                </a:path>
              </a:pathLst>
            </a:custGeom>
            <a:blipFill>
              <a:blip r:embed="rId4">
                <a:alphaModFix amt="65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36" name="Freeform 36"/>
          <p:cNvSpPr/>
          <p:nvPr/>
        </p:nvSpPr>
        <p:spPr>
          <a:xfrm flipH="1" flipV="1">
            <a:off x="304829" y="42763398"/>
            <a:ext cx="3382236" cy="6955366"/>
          </a:xfrm>
          <a:custGeom>
            <a:avLst/>
            <a:gdLst/>
            <a:ahLst/>
            <a:cxnLst/>
            <a:rect l="l" t="t" r="r" b="b"/>
            <a:pathLst>
              <a:path w="3382236" h="6955366">
                <a:moveTo>
                  <a:pt x="3382235" y="6955366"/>
                </a:moveTo>
                <a:lnTo>
                  <a:pt x="0" y="6955366"/>
                </a:lnTo>
                <a:lnTo>
                  <a:pt x="0" y="0"/>
                </a:lnTo>
                <a:lnTo>
                  <a:pt x="3382235" y="0"/>
                </a:lnTo>
                <a:lnTo>
                  <a:pt x="3382235" y="6955366"/>
                </a:lnTo>
                <a:close/>
              </a:path>
            </a:pathLst>
          </a:custGeom>
          <a:blipFill>
            <a:blip r:embed="rId5">
              <a:alphaModFix amt="34000"/>
            </a:blip>
            <a:stretch>
              <a:fillRect l="-74409" t="-137956" r="-561513" b="-15082"/>
            </a:stretch>
          </a:blipFill>
        </p:spPr>
        <p:txBody>
          <a:bodyPr/>
          <a:lstStyle/>
          <a:p>
            <a:endParaRPr lang="en-SA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3A44C3-D552-E7A1-BEE8-F99BA0EEC1B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82704" y="6528068"/>
            <a:ext cx="31440719" cy="36531126"/>
            <a:chOff x="-482704" y="6528068"/>
            <a:chExt cx="31440719" cy="36531126"/>
          </a:xfrm>
        </p:grpSpPr>
        <p:sp>
          <p:nvSpPr>
            <p:cNvPr id="29" name="Freeform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82704" y="6528068"/>
              <a:ext cx="3382236" cy="6036294"/>
            </a:xfrm>
            <a:custGeom>
              <a:avLst/>
              <a:gdLst/>
              <a:ahLst/>
              <a:cxnLst/>
              <a:rect l="l" t="t" r="r" b="b"/>
              <a:pathLst>
                <a:path w="3382236" h="6520582">
                  <a:moveTo>
                    <a:pt x="0" y="0"/>
                  </a:moveTo>
                  <a:lnTo>
                    <a:pt x="3382236" y="0"/>
                  </a:lnTo>
                  <a:lnTo>
                    <a:pt x="3382236" y="6520582"/>
                  </a:lnTo>
                  <a:lnTo>
                    <a:pt x="0" y="6520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74187" r="-561513" b="-17379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0" name="Freeform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-164788" y="11663411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3382235" y="6955366"/>
                  </a:moveTo>
                  <a:lnTo>
                    <a:pt x="0" y="6955366"/>
                  </a:lnTo>
                  <a:lnTo>
                    <a:pt x="0" y="0"/>
                  </a:lnTo>
                  <a:lnTo>
                    <a:pt x="3382235" y="0"/>
                  </a:lnTo>
                  <a:lnTo>
                    <a:pt x="3382235" y="6955366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1" name="Freeform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469617" y="16797984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0" y="0"/>
                  </a:moveTo>
                  <a:lnTo>
                    <a:pt x="3382236" y="0"/>
                  </a:lnTo>
                  <a:lnTo>
                    <a:pt x="3382236" y="6955365"/>
                  </a:lnTo>
                  <a:lnTo>
                    <a:pt x="0" y="6955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2" name="Freeform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85506" y="21920233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0" y="0"/>
                  </a:moveTo>
                  <a:lnTo>
                    <a:pt x="3382236" y="0"/>
                  </a:lnTo>
                  <a:lnTo>
                    <a:pt x="3382236" y="6955366"/>
                  </a:lnTo>
                  <a:lnTo>
                    <a:pt x="0" y="695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3" name="Freeform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 flipV="1">
              <a:off x="19323" y="27304428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3382236" y="6955365"/>
                  </a:moveTo>
                  <a:lnTo>
                    <a:pt x="0" y="6955365"/>
                  </a:lnTo>
                  <a:lnTo>
                    <a:pt x="0" y="0"/>
                  </a:lnTo>
                  <a:lnTo>
                    <a:pt x="3382236" y="0"/>
                  </a:lnTo>
                  <a:lnTo>
                    <a:pt x="3382236" y="6955365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4" name="Freeform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85506" y="32439001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0" y="0"/>
                  </a:moveTo>
                  <a:lnTo>
                    <a:pt x="3382236" y="0"/>
                  </a:lnTo>
                  <a:lnTo>
                    <a:pt x="3382236" y="6955365"/>
                  </a:lnTo>
                  <a:lnTo>
                    <a:pt x="0" y="6955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5" name="Freeform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37379204"/>
              <a:ext cx="3382236" cy="5424796"/>
            </a:xfrm>
            <a:custGeom>
              <a:avLst/>
              <a:gdLst/>
              <a:ahLst/>
              <a:cxnLst/>
              <a:rect l="l" t="t" r="r" b="b"/>
              <a:pathLst>
                <a:path w="3382236" h="5424796">
                  <a:moveTo>
                    <a:pt x="0" y="0"/>
                  </a:moveTo>
                  <a:lnTo>
                    <a:pt x="3382236" y="0"/>
                  </a:lnTo>
                  <a:lnTo>
                    <a:pt x="3382236" y="5424796"/>
                  </a:lnTo>
                  <a:lnTo>
                    <a:pt x="0" y="5424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76879" r="-561513" b="-4755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7" name="Freeform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27575779" y="36763369"/>
              <a:ext cx="3382236" cy="6295825"/>
            </a:xfrm>
            <a:custGeom>
              <a:avLst/>
              <a:gdLst/>
              <a:ahLst/>
              <a:cxnLst/>
              <a:rect l="l" t="t" r="r" b="b"/>
              <a:pathLst>
                <a:path w="3382236" h="6295825">
                  <a:moveTo>
                    <a:pt x="0" y="0"/>
                  </a:moveTo>
                  <a:lnTo>
                    <a:pt x="3382236" y="0"/>
                  </a:lnTo>
                  <a:lnTo>
                    <a:pt x="3382236" y="6295825"/>
                  </a:lnTo>
                  <a:lnTo>
                    <a:pt x="0" y="6295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62883" r="-561513" b="-1666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8" name="Freeform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 flipH="1" flipV="1">
              <a:off x="27270950" y="31379175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3382236" y="6955365"/>
                  </a:moveTo>
                  <a:lnTo>
                    <a:pt x="0" y="6955365"/>
                  </a:lnTo>
                  <a:lnTo>
                    <a:pt x="0" y="0"/>
                  </a:lnTo>
                  <a:lnTo>
                    <a:pt x="3382236" y="0"/>
                  </a:lnTo>
                  <a:lnTo>
                    <a:pt x="3382236" y="6955365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39" name="Freeform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27575779" y="26244602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0" y="0"/>
                  </a:moveTo>
                  <a:lnTo>
                    <a:pt x="3382236" y="0"/>
                  </a:lnTo>
                  <a:lnTo>
                    <a:pt x="3382236" y="6955365"/>
                  </a:lnTo>
                  <a:lnTo>
                    <a:pt x="0" y="6955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40" name="Freeform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27391668" y="21122353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0" y="0"/>
                  </a:moveTo>
                  <a:lnTo>
                    <a:pt x="3382236" y="0"/>
                  </a:lnTo>
                  <a:lnTo>
                    <a:pt x="3382236" y="6955365"/>
                  </a:lnTo>
                  <a:lnTo>
                    <a:pt x="0" y="6955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41" name="Freeform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 flipH="1" flipV="1">
              <a:off x="27086839" y="15738158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3382236" y="6955366"/>
                  </a:moveTo>
                  <a:lnTo>
                    <a:pt x="0" y="6955366"/>
                  </a:lnTo>
                  <a:lnTo>
                    <a:pt x="0" y="0"/>
                  </a:lnTo>
                  <a:lnTo>
                    <a:pt x="3382236" y="0"/>
                  </a:lnTo>
                  <a:lnTo>
                    <a:pt x="3382236" y="6955366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42" name="Freeform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27391668" y="10603585"/>
              <a:ext cx="3382236" cy="6955366"/>
            </a:xfrm>
            <a:custGeom>
              <a:avLst/>
              <a:gdLst/>
              <a:ahLst/>
              <a:cxnLst/>
              <a:rect l="l" t="t" r="r" b="b"/>
              <a:pathLst>
                <a:path w="3382236" h="6955366">
                  <a:moveTo>
                    <a:pt x="0" y="0"/>
                  </a:moveTo>
                  <a:lnTo>
                    <a:pt x="3382236" y="0"/>
                  </a:lnTo>
                  <a:lnTo>
                    <a:pt x="3382236" y="6955366"/>
                  </a:lnTo>
                  <a:lnTo>
                    <a:pt x="0" y="695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37956" r="-561513" b="-15082"/>
              </a:stretch>
            </a:blipFill>
          </p:spPr>
          <p:txBody>
            <a:bodyPr/>
            <a:lstStyle/>
            <a:p>
              <a:endParaRPr lang="en-SA"/>
            </a:p>
          </p:txBody>
        </p:sp>
        <p:sp>
          <p:nvSpPr>
            <p:cNvPr id="43" name="Freeform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27106162" y="6528070"/>
              <a:ext cx="3382236" cy="6090678"/>
            </a:xfrm>
            <a:custGeom>
              <a:avLst/>
              <a:gdLst/>
              <a:ahLst/>
              <a:cxnLst/>
              <a:rect l="l" t="t" r="r" b="b"/>
              <a:pathLst>
                <a:path w="3382236" h="6090678">
                  <a:moveTo>
                    <a:pt x="0" y="0"/>
                  </a:moveTo>
                  <a:lnTo>
                    <a:pt x="3382236" y="0"/>
                  </a:lnTo>
                  <a:lnTo>
                    <a:pt x="3382236" y="6090678"/>
                  </a:lnTo>
                  <a:lnTo>
                    <a:pt x="0" y="6090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4000"/>
              </a:blip>
              <a:stretch>
                <a:fillRect l="-74409" t="-157541" r="-561513" b="-31421"/>
              </a:stretch>
            </a:blipFill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0391070" y="7430958"/>
            <a:ext cx="3478411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FDFEFE"/>
                </a:solidFill>
                <a:latin typeface="Ping AR + LT 1 Bold"/>
              </a:rPr>
              <a:t>Results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35207" y="7369046"/>
            <a:ext cx="5768057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FDFEFE"/>
                </a:solidFill>
                <a:latin typeface="Ping AR + LT 1 Bold"/>
              </a:rPr>
              <a:t>Background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885640" y="1902537"/>
            <a:ext cx="2814638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>
                <a:solidFill>
                  <a:srgbClr val="FFFFFF"/>
                </a:solidFill>
                <a:latin typeface="Ping AR + LT 2 Heavy"/>
              </a:rPr>
              <a:t>TITILE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879290" y="4362720"/>
            <a:ext cx="298828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>
                <a:solidFill>
                  <a:srgbClr val="FFFFFF"/>
                </a:solidFill>
                <a:latin typeface="Ping AR + LT 2 Heavy"/>
              </a:rPr>
              <a:t>Authors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401559" y="25534321"/>
            <a:ext cx="9953031" cy="1537173"/>
            <a:chOff x="0" y="0"/>
            <a:chExt cx="890675" cy="13755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90675" cy="137558"/>
            </a:xfrm>
            <a:custGeom>
              <a:avLst/>
              <a:gdLst/>
              <a:ahLst/>
              <a:cxnLst/>
              <a:rect l="l" t="t" r="r" b="b"/>
              <a:pathLst>
                <a:path w="890675" h="137558">
                  <a:moveTo>
                    <a:pt x="25669" y="0"/>
                  </a:moveTo>
                  <a:lnTo>
                    <a:pt x="865006" y="0"/>
                  </a:lnTo>
                  <a:cubicBezTo>
                    <a:pt x="879183" y="0"/>
                    <a:pt x="890675" y="11492"/>
                    <a:pt x="890675" y="25669"/>
                  </a:cubicBezTo>
                  <a:lnTo>
                    <a:pt x="890675" y="111889"/>
                  </a:lnTo>
                  <a:cubicBezTo>
                    <a:pt x="890675" y="118697"/>
                    <a:pt x="887971" y="125226"/>
                    <a:pt x="883157" y="130040"/>
                  </a:cubicBezTo>
                  <a:cubicBezTo>
                    <a:pt x="878343" y="134854"/>
                    <a:pt x="871814" y="137558"/>
                    <a:pt x="865006" y="137558"/>
                  </a:cubicBezTo>
                  <a:lnTo>
                    <a:pt x="25669" y="137558"/>
                  </a:lnTo>
                  <a:cubicBezTo>
                    <a:pt x="18861" y="137558"/>
                    <a:pt x="12332" y="134854"/>
                    <a:pt x="7518" y="130040"/>
                  </a:cubicBezTo>
                  <a:cubicBezTo>
                    <a:pt x="2704" y="125226"/>
                    <a:pt x="0" y="118697"/>
                    <a:pt x="0" y="111889"/>
                  </a:cubicBezTo>
                  <a:lnTo>
                    <a:pt x="0" y="25669"/>
                  </a:lnTo>
                  <a:cubicBezTo>
                    <a:pt x="0" y="18861"/>
                    <a:pt x="2704" y="12332"/>
                    <a:pt x="7518" y="7518"/>
                  </a:cubicBezTo>
                  <a:cubicBezTo>
                    <a:pt x="12332" y="2704"/>
                    <a:pt x="18861" y="0"/>
                    <a:pt x="25669" y="0"/>
                  </a:cubicBezTo>
                  <a:close/>
                </a:path>
              </a:pathLst>
            </a:custGeom>
            <a:solidFill>
              <a:srgbClr val="27B6BD">
                <a:alpha val="55686"/>
              </a:srgbClr>
            </a:solidFill>
          </p:spPr>
          <p:txBody>
            <a:bodyPr/>
            <a:lstStyle/>
            <a:p>
              <a:endParaRPr lang="en-S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23825"/>
              <a:ext cx="890675" cy="26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0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154389" y="25555957"/>
            <a:ext cx="9953031" cy="1537173"/>
            <a:chOff x="0" y="0"/>
            <a:chExt cx="890675" cy="1375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90675" cy="137558"/>
            </a:xfrm>
            <a:custGeom>
              <a:avLst/>
              <a:gdLst/>
              <a:ahLst/>
              <a:cxnLst/>
              <a:rect l="l" t="t" r="r" b="b"/>
              <a:pathLst>
                <a:path w="890675" h="137558">
                  <a:moveTo>
                    <a:pt x="25669" y="0"/>
                  </a:moveTo>
                  <a:lnTo>
                    <a:pt x="865006" y="0"/>
                  </a:lnTo>
                  <a:cubicBezTo>
                    <a:pt x="879183" y="0"/>
                    <a:pt x="890675" y="11492"/>
                    <a:pt x="890675" y="25669"/>
                  </a:cubicBezTo>
                  <a:lnTo>
                    <a:pt x="890675" y="111889"/>
                  </a:lnTo>
                  <a:cubicBezTo>
                    <a:pt x="890675" y="118697"/>
                    <a:pt x="887971" y="125226"/>
                    <a:pt x="883157" y="130040"/>
                  </a:cubicBezTo>
                  <a:cubicBezTo>
                    <a:pt x="878343" y="134854"/>
                    <a:pt x="871814" y="137558"/>
                    <a:pt x="865006" y="137558"/>
                  </a:cubicBezTo>
                  <a:lnTo>
                    <a:pt x="25669" y="137558"/>
                  </a:lnTo>
                  <a:cubicBezTo>
                    <a:pt x="18861" y="137558"/>
                    <a:pt x="12332" y="134854"/>
                    <a:pt x="7518" y="130040"/>
                  </a:cubicBezTo>
                  <a:cubicBezTo>
                    <a:pt x="2704" y="125226"/>
                    <a:pt x="0" y="118697"/>
                    <a:pt x="0" y="111889"/>
                  </a:cubicBezTo>
                  <a:lnTo>
                    <a:pt x="0" y="25669"/>
                  </a:lnTo>
                  <a:cubicBezTo>
                    <a:pt x="0" y="18861"/>
                    <a:pt x="2704" y="12332"/>
                    <a:pt x="7518" y="7518"/>
                  </a:cubicBezTo>
                  <a:cubicBezTo>
                    <a:pt x="12332" y="2704"/>
                    <a:pt x="18861" y="0"/>
                    <a:pt x="25669" y="0"/>
                  </a:cubicBezTo>
                  <a:close/>
                </a:path>
              </a:pathLst>
            </a:custGeom>
            <a:solidFill>
              <a:srgbClr val="27B6BD">
                <a:alpha val="55686"/>
              </a:srgbClr>
            </a:solidFill>
          </p:spPr>
          <p:txBody>
            <a:bodyPr/>
            <a:lstStyle/>
            <a:p>
              <a:endParaRPr lang="en-S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23825"/>
              <a:ext cx="890675" cy="26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08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6317405" y="25653983"/>
            <a:ext cx="4039865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DFEFE"/>
                </a:solidFill>
                <a:latin typeface="Ping AR + LT 1 Bold"/>
              </a:rPr>
              <a:t>Methods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7296845" y="25776538"/>
            <a:ext cx="9585796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DFEFE"/>
                </a:solidFill>
                <a:latin typeface="Ping AR + LT 1 Bold"/>
              </a:rPr>
              <a:t>Discussion &amp; Conclusion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162828" y="10615047"/>
            <a:ext cx="1256407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Ping AR + LT 1"/>
              </a:rPr>
              <a:t>Text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1543862" y="10615047"/>
            <a:ext cx="1256407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ing AR + LT 1"/>
              </a:rPr>
              <a:t>Text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066920" y="27909848"/>
            <a:ext cx="1256407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ing AR + LT 1"/>
              </a:rPr>
              <a:t>Text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1447953" y="27909848"/>
            <a:ext cx="1256407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ing AR + LT 1"/>
              </a:rPr>
              <a:t>Text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Ping AR + LT 1</vt:lpstr>
      <vt:lpstr>Ping AR + LT 1 Bold</vt:lpstr>
      <vt:lpstr>Ping AR + LT 2 Heavy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| Final </dc:title>
  <cp:lastModifiedBy>لارا السحيباني ID 443202858</cp:lastModifiedBy>
  <cp:revision>2</cp:revision>
  <dcterms:created xsi:type="dcterms:W3CDTF">2006-08-16T00:00:00Z</dcterms:created>
  <dcterms:modified xsi:type="dcterms:W3CDTF">2024-04-07T20:25:56Z</dcterms:modified>
  <dc:identifier>DAGBxHnw7Kk</dc:identifier>
</cp:coreProperties>
</file>